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4" r:id="rId18"/>
    <p:sldId id="260" r:id="rId19"/>
    <p:sldId id="261" r:id="rId20"/>
    <p:sldId id="27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3359-3F23-4737-9BF0-D1D5804CB921}" type="datetimeFigureOut">
              <a:rPr lang="ar-IQ" smtClean="0"/>
              <a:pPr/>
              <a:t>16/10/1444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D8F1-9B7A-4BDF-A469-ED94617FA974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14810" y="642918"/>
            <a:ext cx="4772004" cy="1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>قياس الاستقطاب </a:t>
            </a:r>
            <a:br>
              <a:rPr lang="ar-IQ" dirty="0" smtClean="0"/>
            </a:br>
            <a:r>
              <a:rPr lang="ar-IQ" dirty="0" smtClean="0"/>
              <a:t>( البولاروغرافيا )</a:t>
            </a:r>
            <a:br>
              <a:rPr lang="ar-IQ" dirty="0" smtClean="0"/>
            </a:br>
            <a:r>
              <a:rPr lang="en-US" smtClean="0"/>
              <a:t>Polarography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4714908" cy="17526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5765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08968" y="2708645"/>
            <a:ext cx="2655155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79307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4200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 rot="10800000" flipV="1">
            <a:off x="2000232" y="5559998"/>
            <a:ext cx="82767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c</a:t>
            </a:r>
            <a:endParaRPr lang="ar-IQ" sz="66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71472" y="2786058"/>
            <a:ext cx="5000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I</a:t>
            </a:r>
            <a:endParaRPr lang="ar-IQ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500042"/>
            <a:ext cx="80010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210784" y="0"/>
            <a:ext cx="8718934" cy="6857999"/>
            <a:chOff x="210784" y="503583"/>
            <a:chExt cx="11034934" cy="55261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84" y="503583"/>
              <a:ext cx="11034934" cy="5526156"/>
            </a:xfrm>
            <a:prstGeom prst="rect">
              <a:avLst/>
            </a:prstGeom>
          </p:spPr>
        </p:pic>
        <p:grpSp>
          <p:nvGrpSpPr>
            <p:cNvPr id="4" name="Group 18"/>
            <p:cNvGrpSpPr/>
            <p:nvPr/>
          </p:nvGrpSpPr>
          <p:grpSpPr>
            <a:xfrm>
              <a:off x="3584713" y="1378226"/>
              <a:ext cx="6679095" cy="4495654"/>
              <a:chOff x="3584713" y="1378226"/>
              <a:chExt cx="6679095" cy="449565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25010" y="1378226"/>
                <a:ext cx="5830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قطب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21287" y="3051458"/>
                <a:ext cx="5830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قطب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14523" y="4075044"/>
                <a:ext cx="6824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القطب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647583" y="3062981"/>
                <a:ext cx="6162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جهد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84713" y="5135217"/>
                <a:ext cx="7752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الاقطاب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93565" y="5504548"/>
                <a:ext cx="8282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الاقطاب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812696" y="3062981"/>
                <a:ext cx="8348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اختزال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97010" y="3486330"/>
                <a:ext cx="8746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الاقطاب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497956" y="4669666"/>
                <a:ext cx="11496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جهد الاختزال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29670" y="5087107"/>
                <a:ext cx="14974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جهود اختزالها</a:t>
                </a:r>
                <a:endParaRPr 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3000" y="1777807"/>
                <a:ext cx="7752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الاقطاب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38733" y="4683059"/>
                <a:ext cx="5830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قطب</a:t>
                </a:r>
                <a:endParaRPr lang="en-US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32786" y="5093803"/>
                <a:ext cx="12059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IQ" b="1" dirty="0" smtClean="0"/>
                  <a:t>جهد اختزال</a:t>
                </a:r>
                <a:endParaRPr lang="en-US" b="1" dirty="0"/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2802836" y="894522"/>
              <a:ext cx="583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ar-IQ" b="1" dirty="0" smtClean="0"/>
                <a:t>قطب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5011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3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</Words>
  <Application>Microsoft Office PowerPoint</Application>
  <PresentationFormat>عرض على الشاشة (3:4)‏</PresentationFormat>
  <Paragraphs>17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  قياس الاستقطاب  ( البولاروغرافيا ) Polarography 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ANGELUS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قياس الاستقطاب ( البولاروكرافيا ) Paleography  </dc:title>
  <dc:creator>Lenovo</dc:creator>
  <cp:lastModifiedBy>Lenovo</cp:lastModifiedBy>
  <cp:revision>6</cp:revision>
  <dcterms:created xsi:type="dcterms:W3CDTF">2021-04-29T00:37:15Z</dcterms:created>
  <dcterms:modified xsi:type="dcterms:W3CDTF">2023-05-06T11:08:29Z</dcterms:modified>
</cp:coreProperties>
</file>